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Layouts/slideLayout4.xml" ContentType="application/vnd.openxmlformats-officedocument.presentationml.slideLayout+xml"/>
  <Override PartName="/ppt/slideMasters/slideMaster1.xml" ContentType="application/vnd.openxmlformats-officedocument.presentationml.slideMaster+xml"/>
  <Override PartName="/customXml/itemProps1.xml" ContentType="application/vnd.openxmlformats-officedocument.customXmlProperties+xml"/>
  <Override PartName="/customXml/itemProps2.xml" ContentType="application/vnd.openxmlformats-officedocument.customXmlProperties+xml"/>
  <Override PartName="/ppt/notesMasters/notesMaster1.xml" ContentType="application/vnd.openxmlformats-officedocument.presentationml.notesMaster+xml"/>
  <Override PartName="/customXml/itemProps3.xml" ContentType="application/vnd.openxmlformats-officedocument.customXmlProperties+xml"/>
  <Override PartName="/ppt/presentation.xml" ContentType="application/vnd.openxmlformats-officedocument.presentationml.presentation.main+xml"/>
  <Override PartName="/docProps/app.xml" ContentType="application/vnd.openxmlformats-officedocument.extended-properties+xml"/>
  <Override PartName="/ppt/revisionInfo.xml" ContentType="application/vnd.ms-powerpoint.revisioninfo+xml"/>
  <Override PartName="/docProps/core.xml" ContentType="application/vnd.openxmlformats-package.core-properties+xml"/>
  <Override PartName="/docProps/custom.xml" ContentType="application/vnd.openxmlformats-officedocument.custom-properties+xml"/>
  <Override PartName="/ppt/viewProps.xml" ContentType="application/vnd.openxmlformats-officedocument.presentationml.viewProps+xml"/>
  <Override PartName="/ppt/tableStyles.xml" ContentType="application/vnd.openxmlformats-officedocument.presentationml.tableStyles+xml"/>
  <Override PartName="/ppt/theme/theme2.xml" ContentType="application/vnd.openxmlformats-officedocument.theme+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6"/>
  </p:notesMasterIdLst>
  <p:sldIdLst>
    <p:sldId id="270" r:id="rId5"/>
  </p:sldIdLst>
  <p:sldSz cx="7559675" cy="10691813"/>
  <p:notesSz cx="6858000" cy="9144000"/>
  <p:defaultTextStyle>
    <a:defPPr>
      <a:defRPr lang="en-US"/>
    </a:defPPr>
    <a:lvl1pPr marL="0" algn="l" defTabSz="497754" rtl="0" eaLnBrk="1" latinLnBrk="0" hangingPunct="1">
      <a:defRPr sz="1960" kern="1200">
        <a:solidFill>
          <a:schemeClr val="tx1"/>
        </a:solidFill>
        <a:latin typeface="+mn-lt"/>
        <a:ea typeface="+mn-ea"/>
        <a:cs typeface="+mn-cs"/>
      </a:defRPr>
    </a:lvl1pPr>
    <a:lvl2pPr marL="497754" algn="l" defTabSz="497754" rtl="0" eaLnBrk="1" latinLnBrk="0" hangingPunct="1">
      <a:defRPr sz="1960" kern="1200">
        <a:solidFill>
          <a:schemeClr val="tx1"/>
        </a:solidFill>
        <a:latin typeface="+mn-lt"/>
        <a:ea typeface="+mn-ea"/>
        <a:cs typeface="+mn-cs"/>
      </a:defRPr>
    </a:lvl2pPr>
    <a:lvl3pPr marL="995507" algn="l" defTabSz="497754" rtl="0" eaLnBrk="1" latinLnBrk="0" hangingPunct="1">
      <a:defRPr sz="1960" kern="1200">
        <a:solidFill>
          <a:schemeClr val="tx1"/>
        </a:solidFill>
        <a:latin typeface="+mn-lt"/>
        <a:ea typeface="+mn-ea"/>
        <a:cs typeface="+mn-cs"/>
      </a:defRPr>
    </a:lvl3pPr>
    <a:lvl4pPr marL="1493261" algn="l" defTabSz="497754" rtl="0" eaLnBrk="1" latinLnBrk="0" hangingPunct="1">
      <a:defRPr sz="1960" kern="1200">
        <a:solidFill>
          <a:schemeClr val="tx1"/>
        </a:solidFill>
        <a:latin typeface="+mn-lt"/>
        <a:ea typeface="+mn-ea"/>
        <a:cs typeface="+mn-cs"/>
      </a:defRPr>
    </a:lvl4pPr>
    <a:lvl5pPr marL="1991015" algn="l" defTabSz="497754" rtl="0" eaLnBrk="1" latinLnBrk="0" hangingPunct="1">
      <a:defRPr sz="1960" kern="1200">
        <a:solidFill>
          <a:schemeClr val="tx1"/>
        </a:solidFill>
        <a:latin typeface="+mn-lt"/>
        <a:ea typeface="+mn-ea"/>
        <a:cs typeface="+mn-cs"/>
      </a:defRPr>
    </a:lvl5pPr>
    <a:lvl6pPr marL="2488768" algn="l" defTabSz="497754" rtl="0" eaLnBrk="1" latinLnBrk="0" hangingPunct="1">
      <a:defRPr sz="1960" kern="1200">
        <a:solidFill>
          <a:schemeClr val="tx1"/>
        </a:solidFill>
        <a:latin typeface="+mn-lt"/>
        <a:ea typeface="+mn-ea"/>
        <a:cs typeface="+mn-cs"/>
      </a:defRPr>
    </a:lvl6pPr>
    <a:lvl7pPr marL="2986522" algn="l" defTabSz="497754" rtl="0" eaLnBrk="1" latinLnBrk="0" hangingPunct="1">
      <a:defRPr sz="1960" kern="1200">
        <a:solidFill>
          <a:schemeClr val="tx1"/>
        </a:solidFill>
        <a:latin typeface="+mn-lt"/>
        <a:ea typeface="+mn-ea"/>
        <a:cs typeface="+mn-cs"/>
      </a:defRPr>
    </a:lvl7pPr>
    <a:lvl8pPr marL="3484275" algn="l" defTabSz="497754" rtl="0" eaLnBrk="1" latinLnBrk="0" hangingPunct="1">
      <a:defRPr sz="1960" kern="1200">
        <a:solidFill>
          <a:schemeClr val="tx1"/>
        </a:solidFill>
        <a:latin typeface="+mn-lt"/>
        <a:ea typeface="+mn-ea"/>
        <a:cs typeface="+mn-cs"/>
      </a:defRPr>
    </a:lvl8pPr>
    <a:lvl9pPr marL="3982029" algn="l" defTabSz="497754" rtl="0" eaLnBrk="1" latinLnBrk="0" hangingPunct="1">
      <a:defRPr sz="196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8BE20"/>
    <a:srgbClr val="ED8B00"/>
    <a:srgbClr val="00A499"/>
    <a:srgbClr val="330072"/>
    <a:srgbClr val="7C2855"/>
    <a:srgbClr val="AE2573"/>
    <a:srgbClr val="D6DEE3"/>
    <a:srgbClr val="8A153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57BC3EB-4A80-43F3-9347-B932F9B8F80A}" v="15" dt="2026-03-16T10:25:30.759"/>
    <p1510:client id="{D9A72F3C-EAAF-4543-92D4-C933F631FA92}" v="26" dt="2026-03-16T12:19:37.77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2" d="100"/>
          <a:sy n="72" d="100"/>
        </p:scale>
        <p:origin x="3066" y="60"/>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openxmlformats.org/officeDocument/2006/relationships/customXml" Target="../customXml/item4.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540C89-B9D0-4C0D-81A5-38896D0F5358}" type="datetimeFigureOut">
              <a:rPr lang="en-GB" smtClean="0"/>
              <a:t>17/03/2026</a:t>
            </a:fld>
            <a:endParaRPr lang="en-GB"/>
          </a:p>
        </p:txBody>
      </p:sp>
      <p:sp>
        <p:nvSpPr>
          <p:cNvPr id="4" name="Slide Image Placeholder 3"/>
          <p:cNvSpPr>
            <a:spLocks noGrp="1" noRot="1" noChangeAspect="1"/>
          </p:cNvSpPr>
          <p:nvPr>
            <p:ph type="sldImg" idx="2"/>
          </p:nvPr>
        </p:nvSpPr>
        <p:spPr>
          <a:xfrm>
            <a:off x="2338388" y="1143000"/>
            <a:ext cx="218122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53D24A-48B9-4613-A504-022E9D4EBFA0}" type="slidenum">
              <a:rPr lang="en-GB" smtClean="0"/>
              <a:t>‹#›</a:t>
            </a:fld>
            <a:endParaRPr lang="en-GB"/>
          </a:p>
        </p:txBody>
      </p:sp>
    </p:spTree>
    <p:extLst>
      <p:ext uri="{BB962C8B-B14F-4D97-AF65-F5344CB8AC3E}">
        <p14:creationId xmlns:p14="http://schemas.microsoft.com/office/powerpoint/2010/main" val="23361288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Poster - large footer">
    <p:spTree>
      <p:nvGrpSpPr>
        <p:cNvPr id="1" name=""/>
        <p:cNvGrpSpPr/>
        <p:nvPr/>
      </p:nvGrpSpPr>
      <p:grpSpPr>
        <a:xfrm>
          <a:off x="0" y="0"/>
          <a:ext cx="0" cy="0"/>
          <a:chOff x="0" y="0"/>
          <a:chExt cx="0" cy="0"/>
        </a:xfrm>
      </p:grpSpPr>
      <p:pic>
        <p:nvPicPr>
          <p:cNvPr id="17" name="Picture 16" descr="Berkshire Healthcare NHS Foundation Trust">
            <a:extLst>
              <a:ext uri="{FF2B5EF4-FFF2-40B4-BE49-F238E27FC236}">
                <a16:creationId xmlns:a16="http://schemas.microsoft.com/office/drawing/2014/main" id="{21E3D7C9-CC8E-4D38-94CF-B1B63E778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37805" y="410830"/>
            <a:ext cx="2206009" cy="828000"/>
          </a:xfrm>
          <a:prstGeom prst="rect">
            <a:avLst/>
          </a:prstGeom>
        </p:spPr>
      </p:pic>
      <p:pic>
        <p:nvPicPr>
          <p:cNvPr id="4" name="Graphic 3">
            <a:extLst>
              <a:ext uri="{FF2B5EF4-FFF2-40B4-BE49-F238E27FC236}">
                <a16:creationId xmlns:a16="http://schemas.microsoft.com/office/drawing/2014/main" id="{8C033DB4-F1E6-65ED-CB05-A0B526CB87C5}"/>
              </a:ext>
              <a:ext uri="{C183D7F6-B498-43B3-948B-1728B52AA6E4}">
                <adec:decorative xmlns:adec="http://schemas.microsoft.com/office/drawing/2017/decorative" val="1"/>
              </a:ext>
            </a:extLst>
          </p:cNvPr>
          <p:cNvPicPr>
            <a:picLocks noChangeAspect="1"/>
          </p:cNvPicPr>
          <p:nvPr userDrawn="1"/>
        </p:nvPicPr>
        <p:blipFill rotWithShape="1">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l="2573" t="36747" r="41979" b="32958"/>
          <a:stretch/>
        </p:blipFill>
        <p:spPr>
          <a:xfrm>
            <a:off x="449837" y="7886700"/>
            <a:ext cx="6660000" cy="2330500"/>
          </a:xfrm>
          <a:prstGeom prst="rect">
            <a:avLst/>
          </a:prstGeom>
        </p:spPr>
      </p:pic>
      <p:sp>
        <p:nvSpPr>
          <p:cNvPr id="2" name="Freeform: Shape 1">
            <a:extLst>
              <a:ext uri="{FF2B5EF4-FFF2-40B4-BE49-F238E27FC236}">
                <a16:creationId xmlns:a16="http://schemas.microsoft.com/office/drawing/2014/main" id="{19D3293D-26D2-4BF5-7217-EE52908D7BDB}"/>
              </a:ext>
            </a:extLst>
          </p:cNvPr>
          <p:cNvSpPr/>
          <p:nvPr userDrawn="1"/>
        </p:nvSpPr>
        <p:spPr>
          <a:xfrm>
            <a:off x="0" y="0"/>
            <a:ext cx="7559675" cy="10691813"/>
          </a:xfrm>
          <a:custGeom>
            <a:avLst/>
            <a:gdLst>
              <a:gd name="connsiteX0" fmla="*/ 449837 w 7559675"/>
              <a:gd name="connsiteY0" fmla="*/ 449906 h 10691813"/>
              <a:gd name="connsiteX1" fmla="*/ 449837 w 7559675"/>
              <a:gd name="connsiteY1" fmla="*/ 10241906 h 10691813"/>
              <a:gd name="connsiteX2" fmla="*/ 7109837 w 7559675"/>
              <a:gd name="connsiteY2" fmla="*/ 10241906 h 10691813"/>
              <a:gd name="connsiteX3" fmla="*/ 7109837 w 7559675"/>
              <a:gd name="connsiteY3" fmla="*/ 449906 h 10691813"/>
              <a:gd name="connsiteX4" fmla="*/ 0 w 7559675"/>
              <a:gd name="connsiteY4" fmla="*/ 0 h 10691813"/>
              <a:gd name="connsiteX5" fmla="*/ 7559675 w 7559675"/>
              <a:gd name="connsiteY5" fmla="*/ 0 h 10691813"/>
              <a:gd name="connsiteX6" fmla="*/ 7559675 w 7559675"/>
              <a:gd name="connsiteY6" fmla="*/ 10691813 h 10691813"/>
              <a:gd name="connsiteX7" fmla="*/ 0 w 7559675"/>
              <a:gd name="connsiteY7" fmla="*/ 10691813 h 10691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59675" h="10691813">
                <a:moveTo>
                  <a:pt x="449837" y="449906"/>
                </a:moveTo>
                <a:lnTo>
                  <a:pt x="449837" y="10241906"/>
                </a:lnTo>
                <a:lnTo>
                  <a:pt x="7109837" y="10241906"/>
                </a:lnTo>
                <a:lnTo>
                  <a:pt x="7109837" y="449906"/>
                </a:lnTo>
                <a:close/>
                <a:moveTo>
                  <a:pt x="0" y="0"/>
                </a:moveTo>
                <a:lnTo>
                  <a:pt x="7559675" y="0"/>
                </a:lnTo>
                <a:lnTo>
                  <a:pt x="7559675" y="10691813"/>
                </a:lnTo>
                <a:lnTo>
                  <a:pt x="0" y="10691813"/>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Tree>
    <p:extLst>
      <p:ext uri="{BB962C8B-B14F-4D97-AF65-F5344CB8AC3E}">
        <p14:creationId xmlns:p14="http://schemas.microsoft.com/office/powerpoint/2010/main" val="2406478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Poster - small footer">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9CF1571E-2D35-499E-0BC3-FA0064F7BAA9}"/>
              </a:ext>
              <a:ext uri="{C183D7F6-B498-43B3-948B-1728B52AA6E4}">
                <adec:decorative xmlns:adec="http://schemas.microsoft.com/office/drawing/2017/decorative" val="1"/>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2573" t="36747" r="41979" b="42118"/>
          <a:stretch/>
        </p:blipFill>
        <p:spPr>
          <a:xfrm>
            <a:off x="449837" y="8596384"/>
            <a:ext cx="6660000" cy="1625790"/>
          </a:xfrm>
          <a:prstGeom prst="rect">
            <a:avLst/>
          </a:prstGeom>
        </p:spPr>
      </p:pic>
      <p:pic>
        <p:nvPicPr>
          <p:cNvPr id="3" name="Picture 2" descr="Berkshire Healthcare NHS Foundation Trust">
            <a:extLst>
              <a:ext uri="{FF2B5EF4-FFF2-40B4-BE49-F238E27FC236}">
                <a16:creationId xmlns:a16="http://schemas.microsoft.com/office/drawing/2014/main" id="{A7009451-976B-D408-0810-280255CEAEFA}"/>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937805" y="410830"/>
            <a:ext cx="2206009" cy="828000"/>
          </a:xfrm>
          <a:prstGeom prst="rect">
            <a:avLst/>
          </a:prstGeom>
        </p:spPr>
      </p:pic>
      <p:sp>
        <p:nvSpPr>
          <p:cNvPr id="4" name="Freeform: Shape 3">
            <a:extLst>
              <a:ext uri="{FF2B5EF4-FFF2-40B4-BE49-F238E27FC236}">
                <a16:creationId xmlns:a16="http://schemas.microsoft.com/office/drawing/2014/main" id="{D9F0CEA6-1B6B-4A17-B6EE-60AE723607BC}"/>
              </a:ext>
            </a:extLst>
          </p:cNvPr>
          <p:cNvSpPr/>
          <p:nvPr userDrawn="1"/>
        </p:nvSpPr>
        <p:spPr>
          <a:xfrm>
            <a:off x="0" y="0"/>
            <a:ext cx="7559675" cy="10691813"/>
          </a:xfrm>
          <a:custGeom>
            <a:avLst/>
            <a:gdLst>
              <a:gd name="connsiteX0" fmla="*/ 449837 w 7559675"/>
              <a:gd name="connsiteY0" fmla="*/ 449906 h 10691813"/>
              <a:gd name="connsiteX1" fmla="*/ 449837 w 7559675"/>
              <a:gd name="connsiteY1" fmla="*/ 10241906 h 10691813"/>
              <a:gd name="connsiteX2" fmla="*/ 7109837 w 7559675"/>
              <a:gd name="connsiteY2" fmla="*/ 10241906 h 10691813"/>
              <a:gd name="connsiteX3" fmla="*/ 7109837 w 7559675"/>
              <a:gd name="connsiteY3" fmla="*/ 449906 h 10691813"/>
              <a:gd name="connsiteX4" fmla="*/ 0 w 7559675"/>
              <a:gd name="connsiteY4" fmla="*/ 0 h 10691813"/>
              <a:gd name="connsiteX5" fmla="*/ 7559675 w 7559675"/>
              <a:gd name="connsiteY5" fmla="*/ 0 h 10691813"/>
              <a:gd name="connsiteX6" fmla="*/ 7559675 w 7559675"/>
              <a:gd name="connsiteY6" fmla="*/ 10691813 h 10691813"/>
              <a:gd name="connsiteX7" fmla="*/ 0 w 7559675"/>
              <a:gd name="connsiteY7" fmla="*/ 10691813 h 10691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59675" h="10691813">
                <a:moveTo>
                  <a:pt x="449837" y="449906"/>
                </a:moveTo>
                <a:lnTo>
                  <a:pt x="449837" y="10241906"/>
                </a:lnTo>
                <a:lnTo>
                  <a:pt x="7109837" y="10241906"/>
                </a:lnTo>
                <a:lnTo>
                  <a:pt x="7109837" y="449906"/>
                </a:lnTo>
                <a:close/>
                <a:moveTo>
                  <a:pt x="0" y="0"/>
                </a:moveTo>
                <a:lnTo>
                  <a:pt x="7559675" y="0"/>
                </a:lnTo>
                <a:lnTo>
                  <a:pt x="7559675" y="10691813"/>
                </a:lnTo>
                <a:lnTo>
                  <a:pt x="0" y="10691813"/>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Tree>
    <p:extLst>
      <p:ext uri="{BB962C8B-B14F-4D97-AF65-F5344CB8AC3E}">
        <p14:creationId xmlns:p14="http://schemas.microsoft.com/office/powerpoint/2010/main" val="20114968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Poster - header">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018F18A0-8922-AAE9-BC54-D3CD28A01F0C}"/>
              </a:ext>
              <a:ext uri="{C183D7F6-B498-43B3-948B-1728B52AA6E4}">
                <adec:decorative xmlns:adec="http://schemas.microsoft.com/office/drawing/2017/decorative" val="1"/>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59532" t="32254" r="3205" b="33011"/>
          <a:stretch/>
        </p:blipFill>
        <p:spPr>
          <a:xfrm flipH="1" flipV="1">
            <a:off x="476249" y="449903"/>
            <a:ext cx="6633046" cy="3960000"/>
          </a:xfrm>
          <a:prstGeom prst="rect">
            <a:avLst/>
          </a:prstGeom>
        </p:spPr>
      </p:pic>
      <p:pic>
        <p:nvPicPr>
          <p:cNvPr id="5" name="Picture 4">
            <a:extLst>
              <a:ext uri="{FF2B5EF4-FFF2-40B4-BE49-F238E27FC236}">
                <a16:creationId xmlns:a16="http://schemas.microsoft.com/office/drawing/2014/main" id="{F59375C4-0A15-DB26-A1A0-18838B76C540}"/>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4787510" y="615546"/>
            <a:ext cx="2160000" cy="828000"/>
          </a:xfrm>
          <a:prstGeom prst="rect">
            <a:avLst/>
          </a:prstGeom>
        </p:spPr>
      </p:pic>
      <p:sp>
        <p:nvSpPr>
          <p:cNvPr id="2" name="Freeform: Shape 1">
            <a:extLst>
              <a:ext uri="{FF2B5EF4-FFF2-40B4-BE49-F238E27FC236}">
                <a16:creationId xmlns:a16="http://schemas.microsoft.com/office/drawing/2014/main" id="{ECF8A16A-4F80-F038-F3F3-DF1B97919B3E}"/>
              </a:ext>
            </a:extLst>
          </p:cNvPr>
          <p:cNvSpPr/>
          <p:nvPr userDrawn="1"/>
        </p:nvSpPr>
        <p:spPr>
          <a:xfrm>
            <a:off x="0" y="0"/>
            <a:ext cx="7559675" cy="10691813"/>
          </a:xfrm>
          <a:custGeom>
            <a:avLst/>
            <a:gdLst>
              <a:gd name="connsiteX0" fmla="*/ 449837 w 7559675"/>
              <a:gd name="connsiteY0" fmla="*/ 449906 h 10691813"/>
              <a:gd name="connsiteX1" fmla="*/ 449837 w 7559675"/>
              <a:gd name="connsiteY1" fmla="*/ 10241906 h 10691813"/>
              <a:gd name="connsiteX2" fmla="*/ 7109837 w 7559675"/>
              <a:gd name="connsiteY2" fmla="*/ 10241906 h 10691813"/>
              <a:gd name="connsiteX3" fmla="*/ 7109837 w 7559675"/>
              <a:gd name="connsiteY3" fmla="*/ 449906 h 10691813"/>
              <a:gd name="connsiteX4" fmla="*/ 0 w 7559675"/>
              <a:gd name="connsiteY4" fmla="*/ 0 h 10691813"/>
              <a:gd name="connsiteX5" fmla="*/ 7559675 w 7559675"/>
              <a:gd name="connsiteY5" fmla="*/ 0 h 10691813"/>
              <a:gd name="connsiteX6" fmla="*/ 7559675 w 7559675"/>
              <a:gd name="connsiteY6" fmla="*/ 10691813 h 10691813"/>
              <a:gd name="connsiteX7" fmla="*/ 0 w 7559675"/>
              <a:gd name="connsiteY7" fmla="*/ 10691813 h 10691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59675" h="10691813">
                <a:moveTo>
                  <a:pt x="449837" y="449906"/>
                </a:moveTo>
                <a:lnTo>
                  <a:pt x="449837" y="10241906"/>
                </a:lnTo>
                <a:lnTo>
                  <a:pt x="7109837" y="10241906"/>
                </a:lnTo>
                <a:lnTo>
                  <a:pt x="7109837" y="449906"/>
                </a:lnTo>
                <a:close/>
                <a:moveTo>
                  <a:pt x="0" y="0"/>
                </a:moveTo>
                <a:lnTo>
                  <a:pt x="7559675" y="0"/>
                </a:lnTo>
                <a:lnTo>
                  <a:pt x="7559675" y="10691813"/>
                </a:lnTo>
                <a:lnTo>
                  <a:pt x="0" y="10691813"/>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Tree>
    <p:extLst>
      <p:ext uri="{BB962C8B-B14F-4D97-AF65-F5344CB8AC3E}">
        <p14:creationId xmlns:p14="http://schemas.microsoft.com/office/powerpoint/2010/main" val="41940081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DO NOT USE (safe print zone)">
    <p:spTree>
      <p:nvGrpSpPr>
        <p:cNvPr id="1" name=""/>
        <p:cNvGrpSpPr/>
        <p:nvPr/>
      </p:nvGrpSpPr>
      <p:grpSpPr>
        <a:xfrm>
          <a:off x="0" y="0"/>
          <a:ext cx="0" cy="0"/>
          <a:chOff x="0" y="0"/>
          <a:chExt cx="0" cy="0"/>
        </a:xfrm>
      </p:grpSpPr>
    </p:spTree>
    <p:extLst>
      <p:ext uri="{BB962C8B-B14F-4D97-AF65-F5344CB8AC3E}">
        <p14:creationId xmlns:p14="http://schemas.microsoft.com/office/powerpoint/2010/main" val="5272377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1_DO NOT USE (safe print zon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1AFFCB3-827D-B04E-571D-6D49299ECE16}"/>
              </a:ext>
            </a:extLst>
          </p:cNvPr>
          <p:cNvSpPr/>
          <p:nvPr userDrawn="1"/>
        </p:nvSpPr>
        <p:spPr>
          <a:xfrm>
            <a:off x="449837" y="449906"/>
            <a:ext cx="6660000" cy="9792000"/>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8432708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97819639"/>
      </p:ext>
    </p:extLst>
  </p:cSld>
  <p:clrMap bg1="lt1" tx1="dk1" bg2="lt2" tx2="dk2" accent1="accent1" accent2="accent2" accent3="accent3" accent4="accent4" accent5="accent5" accent6="accent6" hlink="hlink" folHlink="folHlink"/>
  <p:sldLayoutIdLst>
    <p:sldLayoutId id="2147483675" r:id="rId1"/>
    <p:sldLayoutId id="2147483682" r:id="rId2"/>
    <p:sldLayoutId id="2147483673" r:id="rId3"/>
    <p:sldLayoutId id="2147483699" r:id="rId4"/>
    <p:sldLayoutId id="2147483700" r:id="rId5"/>
  </p:sldLayoutIdLst>
  <p:txStyles>
    <p:titleStyle>
      <a:lvl1pPr algn="l" defTabSz="740184" rtl="0" eaLnBrk="1" latinLnBrk="0" hangingPunct="1">
        <a:lnSpc>
          <a:spcPct val="90000"/>
        </a:lnSpc>
        <a:spcBef>
          <a:spcPct val="0"/>
        </a:spcBef>
        <a:buNone/>
        <a:defRPr sz="3562" kern="1200">
          <a:solidFill>
            <a:schemeClr val="tx1"/>
          </a:solidFill>
          <a:latin typeface="+mj-lt"/>
          <a:ea typeface="+mj-ea"/>
          <a:cs typeface="+mj-cs"/>
        </a:defRPr>
      </a:lvl1pPr>
    </p:titleStyle>
    <p:bodyStyle>
      <a:lvl1pPr marL="185046" indent="-185046" algn="l" defTabSz="740184" rtl="0" eaLnBrk="1" latinLnBrk="0" hangingPunct="1">
        <a:lnSpc>
          <a:spcPct val="90000"/>
        </a:lnSpc>
        <a:spcBef>
          <a:spcPts val="809"/>
        </a:spcBef>
        <a:buFont typeface="Arial" panose="020B0604020202020204" pitchFamily="34" charset="0"/>
        <a:buChar char="•"/>
        <a:defRPr sz="2267" kern="1200">
          <a:solidFill>
            <a:schemeClr val="tx1"/>
          </a:solidFill>
          <a:latin typeface="+mn-lt"/>
          <a:ea typeface="+mn-ea"/>
          <a:cs typeface="+mn-cs"/>
        </a:defRPr>
      </a:lvl1pPr>
      <a:lvl2pPr marL="555138" indent="-185046" algn="l" defTabSz="740184" rtl="0" eaLnBrk="1" latinLnBrk="0" hangingPunct="1">
        <a:lnSpc>
          <a:spcPct val="90000"/>
        </a:lnSpc>
        <a:spcBef>
          <a:spcPts val="405"/>
        </a:spcBef>
        <a:buFont typeface="Arial" panose="020B0604020202020204" pitchFamily="34" charset="0"/>
        <a:buChar char="•"/>
        <a:defRPr sz="1943" kern="1200">
          <a:solidFill>
            <a:schemeClr val="tx1"/>
          </a:solidFill>
          <a:latin typeface="+mn-lt"/>
          <a:ea typeface="+mn-ea"/>
          <a:cs typeface="+mn-cs"/>
        </a:defRPr>
      </a:lvl2pPr>
      <a:lvl3pPr marL="925230" indent="-185046" algn="l" defTabSz="740184" rtl="0" eaLnBrk="1" latinLnBrk="0" hangingPunct="1">
        <a:lnSpc>
          <a:spcPct val="90000"/>
        </a:lnSpc>
        <a:spcBef>
          <a:spcPts val="405"/>
        </a:spcBef>
        <a:buFont typeface="Arial" panose="020B0604020202020204" pitchFamily="34" charset="0"/>
        <a:buChar char="•"/>
        <a:defRPr sz="1619" kern="1200">
          <a:solidFill>
            <a:schemeClr val="tx1"/>
          </a:solidFill>
          <a:latin typeface="+mn-lt"/>
          <a:ea typeface="+mn-ea"/>
          <a:cs typeface="+mn-cs"/>
        </a:defRPr>
      </a:lvl3pPr>
      <a:lvl4pPr marL="1295322" indent="-185046" algn="l" defTabSz="740184" rtl="0" eaLnBrk="1" latinLnBrk="0" hangingPunct="1">
        <a:lnSpc>
          <a:spcPct val="90000"/>
        </a:lnSpc>
        <a:spcBef>
          <a:spcPts val="405"/>
        </a:spcBef>
        <a:buFont typeface="Arial" panose="020B0604020202020204" pitchFamily="34" charset="0"/>
        <a:buChar char="•"/>
        <a:defRPr sz="1457" kern="1200">
          <a:solidFill>
            <a:schemeClr val="tx1"/>
          </a:solidFill>
          <a:latin typeface="+mn-lt"/>
          <a:ea typeface="+mn-ea"/>
          <a:cs typeface="+mn-cs"/>
        </a:defRPr>
      </a:lvl4pPr>
      <a:lvl5pPr marL="1665414" indent="-185046" algn="l" defTabSz="740184" rtl="0" eaLnBrk="1" latinLnBrk="0" hangingPunct="1">
        <a:lnSpc>
          <a:spcPct val="90000"/>
        </a:lnSpc>
        <a:spcBef>
          <a:spcPts val="405"/>
        </a:spcBef>
        <a:buFont typeface="Arial" panose="020B0604020202020204" pitchFamily="34" charset="0"/>
        <a:buChar char="•"/>
        <a:defRPr sz="1457" kern="1200">
          <a:solidFill>
            <a:schemeClr val="tx1"/>
          </a:solidFill>
          <a:latin typeface="+mn-lt"/>
          <a:ea typeface="+mn-ea"/>
          <a:cs typeface="+mn-cs"/>
        </a:defRPr>
      </a:lvl5pPr>
      <a:lvl6pPr marL="2035506" indent="-185046" algn="l" defTabSz="740184" rtl="0" eaLnBrk="1" latinLnBrk="0" hangingPunct="1">
        <a:lnSpc>
          <a:spcPct val="90000"/>
        </a:lnSpc>
        <a:spcBef>
          <a:spcPts val="405"/>
        </a:spcBef>
        <a:buFont typeface="Arial" panose="020B0604020202020204" pitchFamily="34" charset="0"/>
        <a:buChar char="•"/>
        <a:defRPr sz="1457" kern="1200">
          <a:solidFill>
            <a:schemeClr val="tx1"/>
          </a:solidFill>
          <a:latin typeface="+mn-lt"/>
          <a:ea typeface="+mn-ea"/>
          <a:cs typeface="+mn-cs"/>
        </a:defRPr>
      </a:lvl6pPr>
      <a:lvl7pPr marL="2405598" indent="-185046" algn="l" defTabSz="740184" rtl="0" eaLnBrk="1" latinLnBrk="0" hangingPunct="1">
        <a:lnSpc>
          <a:spcPct val="90000"/>
        </a:lnSpc>
        <a:spcBef>
          <a:spcPts val="405"/>
        </a:spcBef>
        <a:buFont typeface="Arial" panose="020B0604020202020204" pitchFamily="34" charset="0"/>
        <a:buChar char="•"/>
        <a:defRPr sz="1457" kern="1200">
          <a:solidFill>
            <a:schemeClr val="tx1"/>
          </a:solidFill>
          <a:latin typeface="+mn-lt"/>
          <a:ea typeface="+mn-ea"/>
          <a:cs typeface="+mn-cs"/>
        </a:defRPr>
      </a:lvl7pPr>
      <a:lvl8pPr marL="2775690" indent="-185046" algn="l" defTabSz="740184" rtl="0" eaLnBrk="1" latinLnBrk="0" hangingPunct="1">
        <a:lnSpc>
          <a:spcPct val="90000"/>
        </a:lnSpc>
        <a:spcBef>
          <a:spcPts val="405"/>
        </a:spcBef>
        <a:buFont typeface="Arial" panose="020B0604020202020204" pitchFamily="34" charset="0"/>
        <a:buChar char="•"/>
        <a:defRPr sz="1457" kern="1200">
          <a:solidFill>
            <a:schemeClr val="tx1"/>
          </a:solidFill>
          <a:latin typeface="+mn-lt"/>
          <a:ea typeface="+mn-ea"/>
          <a:cs typeface="+mn-cs"/>
        </a:defRPr>
      </a:lvl8pPr>
      <a:lvl9pPr marL="3145782" indent="-185046" algn="l" defTabSz="740184" rtl="0" eaLnBrk="1" latinLnBrk="0" hangingPunct="1">
        <a:lnSpc>
          <a:spcPct val="90000"/>
        </a:lnSpc>
        <a:spcBef>
          <a:spcPts val="405"/>
        </a:spcBef>
        <a:buFont typeface="Arial" panose="020B0604020202020204" pitchFamily="34" charset="0"/>
        <a:buChar char="•"/>
        <a:defRPr sz="1457" kern="1200">
          <a:solidFill>
            <a:schemeClr val="tx1"/>
          </a:solidFill>
          <a:latin typeface="+mn-lt"/>
          <a:ea typeface="+mn-ea"/>
          <a:cs typeface="+mn-cs"/>
        </a:defRPr>
      </a:lvl9pPr>
    </p:bodyStyle>
    <p:otherStyle>
      <a:defPPr>
        <a:defRPr lang="en-US"/>
      </a:defPPr>
      <a:lvl1pPr marL="0" algn="l" defTabSz="740184" rtl="0" eaLnBrk="1" latinLnBrk="0" hangingPunct="1">
        <a:defRPr sz="1457" kern="1200">
          <a:solidFill>
            <a:schemeClr val="tx1"/>
          </a:solidFill>
          <a:latin typeface="+mn-lt"/>
          <a:ea typeface="+mn-ea"/>
          <a:cs typeface="+mn-cs"/>
        </a:defRPr>
      </a:lvl1pPr>
      <a:lvl2pPr marL="370092" algn="l" defTabSz="740184" rtl="0" eaLnBrk="1" latinLnBrk="0" hangingPunct="1">
        <a:defRPr sz="1457" kern="1200">
          <a:solidFill>
            <a:schemeClr val="tx1"/>
          </a:solidFill>
          <a:latin typeface="+mn-lt"/>
          <a:ea typeface="+mn-ea"/>
          <a:cs typeface="+mn-cs"/>
        </a:defRPr>
      </a:lvl2pPr>
      <a:lvl3pPr marL="740184" algn="l" defTabSz="740184" rtl="0" eaLnBrk="1" latinLnBrk="0" hangingPunct="1">
        <a:defRPr sz="1457" kern="1200">
          <a:solidFill>
            <a:schemeClr val="tx1"/>
          </a:solidFill>
          <a:latin typeface="+mn-lt"/>
          <a:ea typeface="+mn-ea"/>
          <a:cs typeface="+mn-cs"/>
        </a:defRPr>
      </a:lvl3pPr>
      <a:lvl4pPr marL="1110276" algn="l" defTabSz="740184" rtl="0" eaLnBrk="1" latinLnBrk="0" hangingPunct="1">
        <a:defRPr sz="1457" kern="1200">
          <a:solidFill>
            <a:schemeClr val="tx1"/>
          </a:solidFill>
          <a:latin typeface="+mn-lt"/>
          <a:ea typeface="+mn-ea"/>
          <a:cs typeface="+mn-cs"/>
        </a:defRPr>
      </a:lvl4pPr>
      <a:lvl5pPr marL="1480368" algn="l" defTabSz="740184" rtl="0" eaLnBrk="1" latinLnBrk="0" hangingPunct="1">
        <a:defRPr sz="1457" kern="1200">
          <a:solidFill>
            <a:schemeClr val="tx1"/>
          </a:solidFill>
          <a:latin typeface="+mn-lt"/>
          <a:ea typeface="+mn-ea"/>
          <a:cs typeface="+mn-cs"/>
        </a:defRPr>
      </a:lvl5pPr>
      <a:lvl6pPr marL="1850460" algn="l" defTabSz="740184" rtl="0" eaLnBrk="1" latinLnBrk="0" hangingPunct="1">
        <a:defRPr sz="1457" kern="1200">
          <a:solidFill>
            <a:schemeClr val="tx1"/>
          </a:solidFill>
          <a:latin typeface="+mn-lt"/>
          <a:ea typeface="+mn-ea"/>
          <a:cs typeface="+mn-cs"/>
        </a:defRPr>
      </a:lvl6pPr>
      <a:lvl7pPr marL="2220552" algn="l" defTabSz="740184" rtl="0" eaLnBrk="1" latinLnBrk="0" hangingPunct="1">
        <a:defRPr sz="1457" kern="1200">
          <a:solidFill>
            <a:schemeClr val="tx1"/>
          </a:solidFill>
          <a:latin typeface="+mn-lt"/>
          <a:ea typeface="+mn-ea"/>
          <a:cs typeface="+mn-cs"/>
        </a:defRPr>
      </a:lvl7pPr>
      <a:lvl8pPr marL="2590644" algn="l" defTabSz="740184" rtl="0" eaLnBrk="1" latinLnBrk="0" hangingPunct="1">
        <a:defRPr sz="1457" kern="1200">
          <a:solidFill>
            <a:schemeClr val="tx1"/>
          </a:solidFill>
          <a:latin typeface="+mn-lt"/>
          <a:ea typeface="+mn-ea"/>
          <a:cs typeface="+mn-cs"/>
        </a:defRPr>
      </a:lvl8pPr>
      <a:lvl9pPr marL="2960736" algn="l" defTabSz="740184" rtl="0" eaLnBrk="1" latinLnBrk="0" hangingPunct="1">
        <a:defRPr sz="1457"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368">
          <p15:clr>
            <a:srgbClr val="F26B43"/>
          </p15:clr>
        </p15:guide>
        <p15:guide id="2" pos="238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2BEFC0D-097B-FF1D-A7F3-E87720F8336B}"/>
              </a:ext>
            </a:extLst>
          </p:cNvPr>
          <p:cNvSpPr/>
          <p:nvPr/>
        </p:nvSpPr>
        <p:spPr>
          <a:xfrm>
            <a:off x="489016" y="4820907"/>
            <a:ext cx="6886007" cy="393954"/>
          </a:xfrm>
          <a:prstGeom prst="rect">
            <a:avLst/>
          </a:prstGeom>
        </p:spPr>
        <p:txBody>
          <a:bodyPr wrap="square">
            <a:spAutoFit/>
          </a:bodyPr>
          <a:lstStyle/>
          <a:p>
            <a:r>
              <a:rPr lang="en-GB" b="1" dirty="0"/>
              <a:t> </a:t>
            </a:r>
            <a:endParaRPr lang="en-GB" dirty="0"/>
          </a:p>
        </p:txBody>
      </p:sp>
      <p:sp>
        <p:nvSpPr>
          <p:cNvPr id="11" name="Rectangle 10">
            <a:extLst>
              <a:ext uri="{FF2B5EF4-FFF2-40B4-BE49-F238E27FC236}">
                <a16:creationId xmlns:a16="http://schemas.microsoft.com/office/drawing/2014/main" id="{FBBF64FD-2925-8727-A3D8-99DA07CCFC39}"/>
              </a:ext>
            </a:extLst>
          </p:cNvPr>
          <p:cNvSpPr/>
          <p:nvPr/>
        </p:nvSpPr>
        <p:spPr>
          <a:xfrm>
            <a:off x="0" y="3151096"/>
            <a:ext cx="449837" cy="75600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284D8FA3-6C74-4BBE-0F13-78BC70FAFBF3}"/>
              </a:ext>
            </a:extLst>
          </p:cNvPr>
          <p:cNvSpPr/>
          <p:nvPr/>
        </p:nvSpPr>
        <p:spPr>
          <a:xfrm>
            <a:off x="861576" y="652973"/>
            <a:ext cx="3739860" cy="540000"/>
          </a:xfrm>
          <a:prstGeom prst="roundRect">
            <a:avLst>
              <a:gd name="adj" fmla="val 50000"/>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80AD3DB8-3D74-AAA8-DCBE-245BE82EB579}"/>
              </a:ext>
            </a:extLst>
          </p:cNvPr>
          <p:cNvSpPr>
            <a:spLocks noChangeAspect="1"/>
          </p:cNvSpPr>
          <p:nvPr/>
        </p:nvSpPr>
        <p:spPr>
          <a:xfrm>
            <a:off x="640695" y="617446"/>
            <a:ext cx="576000" cy="576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a:extLst>
              <a:ext uri="{FF2B5EF4-FFF2-40B4-BE49-F238E27FC236}">
                <a16:creationId xmlns:a16="http://schemas.microsoft.com/office/drawing/2014/main" id="{3EB5DF5F-DA4A-FE61-F262-6CF85B4D8E53}"/>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76695" y="653446"/>
            <a:ext cx="504000" cy="504000"/>
          </a:xfrm>
          <a:prstGeom prst="rect">
            <a:avLst/>
          </a:prstGeom>
          <a:ln w="57150">
            <a:noFill/>
          </a:ln>
        </p:spPr>
      </p:pic>
      <p:sp>
        <p:nvSpPr>
          <p:cNvPr id="9" name="TextBox 8">
            <a:extLst>
              <a:ext uri="{FF2B5EF4-FFF2-40B4-BE49-F238E27FC236}">
                <a16:creationId xmlns:a16="http://schemas.microsoft.com/office/drawing/2014/main" id="{9D89D99D-2F65-A0F8-4D9D-4541CFAA9285}"/>
              </a:ext>
            </a:extLst>
          </p:cNvPr>
          <p:cNvSpPr txBox="1"/>
          <p:nvPr/>
        </p:nvSpPr>
        <p:spPr>
          <a:xfrm>
            <a:off x="1216695" y="742088"/>
            <a:ext cx="3302182" cy="326243"/>
          </a:xfrm>
          <a:prstGeom prst="rect">
            <a:avLst/>
          </a:prstGeom>
          <a:noFill/>
        </p:spPr>
        <p:txBody>
          <a:bodyPr wrap="square" rtlCol="0">
            <a:spAutoFit/>
          </a:bodyPr>
          <a:lstStyle/>
          <a:p>
            <a:pPr>
              <a:lnSpc>
                <a:spcPct val="95000"/>
              </a:lnSpc>
            </a:pPr>
            <a:r>
              <a:rPr lang="en-GB" sz="1600" b="1" dirty="0">
                <a:solidFill>
                  <a:schemeClr val="bg1"/>
                </a:solidFill>
              </a:rPr>
              <a:t>Information for Young People </a:t>
            </a:r>
          </a:p>
        </p:txBody>
      </p:sp>
      <p:sp>
        <p:nvSpPr>
          <p:cNvPr id="15" name="Freeform: Shape 14">
            <a:extLst>
              <a:ext uri="{FF2B5EF4-FFF2-40B4-BE49-F238E27FC236}">
                <a16:creationId xmlns:a16="http://schemas.microsoft.com/office/drawing/2014/main" id="{963C93A0-18E7-A970-EA64-FA51EFCA919A}"/>
              </a:ext>
            </a:extLst>
          </p:cNvPr>
          <p:cNvSpPr>
            <a:spLocks noGrp="1" noRot="1" noMove="1" noResize="1" noEditPoints="1" noAdjustHandles="1" noChangeArrowheads="1" noChangeShapeType="1"/>
          </p:cNvSpPr>
          <p:nvPr/>
        </p:nvSpPr>
        <p:spPr>
          <a:xfrm>
            <a:off x="0" y="0"/>
            <a:ext cx="7559675" cy="10691813"/>
          </a:xfrm>
          <a:custGeom>
            <a:avLst/>
            <a:gdLst>
              <a:gd name="connsiteX0" fmla="*/ 449837 w 7559675"/>
              <a:gd name="connsiteY0" fmla="*/ 449906 h 10691813"/>
              <a:gd name="connsiteX1" fmla="*/ 449837 w 7559675"/>
              <a:gd name="connsiteY1" fmla="*/ 10241906 h 10691813"/>
              <a:gd name="connsiteX2" fmla="*/ 7109837 w 7559675"/>
              <a:gd name="connsiteY2" fmla="*/ 10241906 h 10691813"/>
              <a:gd name="connsiteX3" fmla="*/ 7109837 w 7559675"/>
              <a:gd name="connsiteY3" fmla="*/ 449906 h 10691813"/>
              <a:gd name="connsiteX4" fmla="*/ 0 w 7559675"/>
              <a:gd name="connsiteY4" fmla="*/ 0 h 10691813"/>
              <a:gd name="connsiteX5" fmla="*/ 7559675 w 7559675"/>
              <a:gd name="connsiteY5" fmla="*/ 0 h 10691813"/>
              <a:gd name="connsiteX6" fmla="*/ 7559675 w 7559675"/>
              <a:gd name="connsiteY6" fmla="*/ 10691813 h 10691813"/>
              <a:gd name="connsiteX7" fmla="*/ 0 w 7559675"/>
              <a:gd name="connsiteY7" fmla="*/ 10691813 h 10691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59675" h="10691813">
                <a:moveTo>
                  <a:pt x="449837" y="449906"/>
                </a:moveTo>
                <a:lnTo>
                  <a:pt x="449837" y="10241906"/>
                </a:lnTo>
                <a:lnTo>
                  <a:pt x="7109837" y="10241906"/>
                </a:lnTo>
                <a:lnTo>
                  <a:pt x="7109837" y="449906"/>
                </a:lnTo>
                <a:close/>
                <a:moveTo>
                  <a:pt x="0" y="0"/>
                </a:moveTo>
                <a:lnTo>
                  <a:pt x="7559675" y="0"/>
                </a:lnTo>
                <a:lnTo>
                  <a:pt x="7559675" y="10691813"/>
                </a:lnTo>
                <a:lnTo>
                  <a:pt x="0" y="10691813"/>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pic>
        <p:nvPicPr>
          <p:cNvPr id="26" name="Picture 25">
            <a:extLst>
              <a:ext uri="{FF2B5EF4-FFF2-40B4-BE49-F238E27FC236}">
                <a16:creationId xmlns:a16="http://schemas.microsoft.com/office/drawing/2014/main" id="{4B6AEEA7-7A30-A198-57E1-1081EF8B7C30}"/>
              </a:ext>
            </a:extLst>
          </p:cNvPr>
          <p:cNvPicPr>
            <a:picLocks noChangeAspect="1"/>
          </p:cNvPicPr>
          <p:nvPr/>
        </p:nvPicPr>
        <p:blipFill>
          <a:blip r:embed="rId3"/>
          <a:stretch>
            <a:fillRect/>
          </a:stretch>
        </p:blipFill>
        <p:spPr>
          <a:xfrm>
            <a:off x="5615131" y="8474766"/>
            <a:ext cx="1888752" cy="1908875"/>
          </a:xfrm>
          <a:prstGeom prst="rect">
            <a:avLst/>
          </a:prstGeom>
        </p:spPr>
      </p:pic>
      <p:grpSp>
        <p:nvGrpSpPr>
          <p:cNvPr id="8" name="Group 7">
            <a:extLst>
              <a:ext uri="{FF2B5EF4-FFF2-40B4-BE49-F238E27FC236}">
                <a16:creationId xmlns:a16="http://schemas.microsoft.com/office/drawing/2014/main" id="{A72A16E8-AFD5-3AE3-06F8-CBC662148010}"/>
              </a:ext>
            </a:extLst>
          </p:cNvPr>
          <p:cNvGrpSpPr/>
          <p:nvPr/>
        </p:nvGrpSpPr>
        <p:grpSpPr>
          <a:xfrm>
            <a:off x="39033" y="9407027"/>
            <a:ext cx="5576098" cy="591207"/>
            <a:chOff x="653697" y="4663177"/>
            <a:chExt cx="3829984" cy="504000"/>
          </a:xfrm>
        </p:grpSpPr>
        <p:sp>
          <p:nvSpPr>
            <p:cNvPr id="14" name="Rectangle: Rounded Corners 13">
              <a:extLst>
                <a:ext uri="{FF2B5EF4-FFF2-40B4-BE49-F238E27FC236}">
                  <a16:creationId xmlns:a16="http://schemas.microsoft.com/office/drawing/2014/main" id="{FE63C758-D63D-7554-D15C-58251434B371}"/>
                </a:ext>
                <a:ext uri="{C183D7F6-B498-43B3-948B-1728B52AA6E4}">
                  <adec:decorative xmlns:adec="http://schemas.microsoft.com/office/drawing/2017/decorative" val="1"/>
                </a:ext>
              </a:extLst>
            </p:cNvPr>
            <p:cNvSpPr/>
            <p:nvPr/>
          </p:nvSpPr>
          <p:spPr>
            <a:xfrm>
              <a:off x="653697" y="4663177"/>
              <a:ext cx="3829984" cy="504000"/>
            </a:xfrm>
            <a:prstGeom prst="roundRect">
              <a:avLst>
                <a:gd name="adj" fmla="val 50000"/>
              </a:avLst>
            </a:prstGeom>
            <a:solidFill>
              <a:srgbClr val="7C285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600" dirty="0"/>
            </a:p>
          </p:txBody>
        </p:sp>
        <p:sp>
          <p:nvSpPr>
            <p:cNvPr id="16" name="TextBox 15">
              <a:extLst>
                <a:ext uri="{FF2B5EF4-FFF2-40B4-BE49-F238E27FC236}">
                  <a16:creationId xmlns:a16="http://schemas.microsoft.com/office/drawing/2014/main" id="{C7DEBF79-D2B5-5642-58C6-A924245503EA}"/>
                </a:ext>
              </a:extLst>
            </p:cNvPr>
            <p:cNvSpPr txBox="1"/>
            <p:nvPr/>
          </p:nvSpPr>
          <p:spPr>
            <a:xfrm>
              <a:off x="961559" y="4689003"/>
              <a:ext cx="3292283" cy="288615"/>
            </a:xfrm>
            <a:prstGeom prst="rect">
              <a:avLst/>
            </a:prstGeom>
            <a:noFill/>
          </p:spPr>
          <p:txBody>
            <a:bodyPr wrap="square" rtlCol="0">
              <a:spAutoFit/>
            </a:bodyPr>
            <a:lstStyle/>
            <a:p>
              <a:r>
                <a:rPr lang="en-GB" sz="1600" b="1" dirty="0">
                  <a:solidFill>
                    <a:schemeClr val="bg1"/>
                  </a:solidFill>
                </a:rPr>
                <a:t>NHSimmunisations-reading@berkshire.nhs.uk</a:t>
              </a:r>
            </a:p>
          </p:txBody>
        </p:sp>
        <p:pic>
          <p:nvPicPr>
            <p:cNvPr id="17" name="Picture 16">
              <a:extLst>
                <a:ext uri="{FF2B5EF4-FFF2-40B4-BE49-F238E27FC236}">
                  <a16:creationId xmlns:a16="http://schemas.microsoft.com/office/drawing/2014/main" id="{0328D24F-DBF5-3015-6AE7-8A2364253BB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08871" y="4734495"/>
              <a:ext cx="166064" cy="169003"/>
            </a:xfrm>
            <a:prstGeom prst="rect">
              <a:avLst/>
            </a:prstGeom>
          </p:spPr>
        </p:pic>
      </p:grpSp>
      <p:grpSp>
        <p:nvGrpSpPr>
          <p:cNvPr id="38" name="Group 37">
            <a:extLst>
              <a:ext uri="{FF2B5EF4-FFF2-40B4-BE49-F238E27FC236}">
                <a16:creationId xmlns:a16="http://schemas.microsoft.com/office/drawing/2014/main" id="{31E2E964-9A6E-A001-1CEE-0C0065864064}"/>
              </a:ext>
            </a:extLst>
          </p:cNvPr>
          <p:cNvGrpSpPr/>
          <p:nvPr/>
        </p:nvGrpSpPr>
        <p:grpSpPr>
          <a:xfrm>
            <a:off x="1116904" y="10084303"/>
            <a:ext cx="4738149" cy="504000"/>
            <a:chOff x="480307" y="2017625"/>
            <a:chExt cx="4603315" cy="504000"/>
          </a:xfrm>
          <a:solidFill>
            <a:srgbClr val="FFC000"/>
          </a:solidFill>
        </p:grpSpPr>
        <p:sp>
          <p:nvSpPr>
            <p:cNvPr id="39" name="Rectangle: Rounded Corners 38">
              <a:extLst>
                <a:ext uri="{FF2B5EF4-FFF2-40B4-BE49-F238E27FC236}">
                  <a16:creationId xmlns:a16="http://schemas.microsoft.com/office/drawing/2014/main" id="{06FA1A1F-EC13-D655-A4BC-7BA1FC73E967}"/>
                </a:ext>
                <a:ext uri="{C183D7F6-B498-43B3-948B-1728B52AA6E4}">
                  <adec:decorative xmlns:adec="http://schemas.microsoft.com/office/drawing/2017/decorative" val="1"/>
                </a:ext>
              </a:extLst>
            </p:cNvPr>
            <p:cNvSpPr/>
            <p:nvPr/>
          </p:nvSpPr>
          <p:spPr>
            <a:xfrm>
              <a:off x="480307" y="2017625"/>
              <a:ext cx="4603315" cy="504000"/>
            </a:xfrm>
            <a:prstGeom prst="roundRect">
              <a:avLst>
                <a:gd name="adj" fmla="val 50000"/>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0" name="TextBox 39">
              <a:extLst>
                <a:ext uri="{FF2B5EF4-FFF2-40B4-BE49-F238E27FC236}">
                  <a16:creationId xmlns:a16="http://schemas.microsoft.com/office/drawing/2014/main" id="{8DA8C8D0-FB11-7EA1-9B9B-B3E8B3C320A5}"/>
                </a:ext>
              </a:extLst>
            </p:cNvPr>
            <p:cNvSpPr txBox="1"/>
            <p:nvPr/>
          </p:nvSpPr>
          <p:spPr>
            <a:xfrm>
              <a:off x="864501" y="2082355"/>
              <a:ext cx="4105616" cy="369332"/>
            </a:xfrm>
            <a:prstGeom prst="rect">
              <a:avLst/>
            </a:prstGeom>
            <a:grpFill/>
          </p:spPr>
          <p:txBody>
            <a:bodyPr wrap="square" rtlCol="0">
              <a:spAutoFit/>
            </a:bodyPr>
            <a:lstStyle/>
            <a:p>
              <a:r>
                <a:rPr lang="en-GB" sz="1800" b="1" dirty="0"/>
                <a:t>0300 365 0077</a:t>
              </a:r>
              <a:r>
                <a:rPr lang="en-GB" sz="1800" dirty="0"/>
                <a:t>(Mon to Fri 9am – 4pm)</a:t>
              </a:r>
            </a:p>
          </p:txBody>
        </p:sp>
      </p:grpSp>
      <p:pic>
        <p:nvPicPr>
          <p:cNvPr id="42" name="Picture 41" descr="Phone">
            <a:extLst>
              <a:ext uri="{FF2B5EF4-FFF2-40B4-BE49-F238E27FC236}">
                <a16:creationId xmlns:a16="http://schemas.microsoft.com/office/drawing/2014/main" id="{A125D3A6-53E4-D853-F226-A11559A7925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87204" y="10207594"/>
            <a:ext cx="199581" cy="324000"/>
          </a:xfrm>
          <a:prstGeom prst="rect">
            <a:avLst/>
          </a:prstGeom>
        </p:spPr>
      </p:pic>
      <p:sp>
        <p:nvSpPr>
          <p:cNvPr id="5" name="AutoShape 4" descr="QR preview">
            <a:extLst>
              <a:ext uri="{FF2B5EF4-FFF2-40B4-BE49-F238E27FC236}">
                <a16:creationId xmlns:a16="http://schemas.microsoft.com/office/drawing/2014/main" id="{90DD4379-30F5-6D19-6EB0-893D766F132C}"/>
              </a:ext>
            </a:extLst>
          </p:cNvPr>
          <p:cNvSpPr>
            <a:spLocks noChangeAspect="1" noChangeArrowheads="1"/>
          </p:cNvSpPr>
          <p:nvPr/>
        </p:nvSpPr>
        <p:spPr bwMode="auto">
          <a:xfrm>
            <a:off x="224918" y="4475045"/>
            <a:ext cx="7182243" cy="426459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algn="just"/>
            <a:endParaRPr lang="en-GB" dirty="0"/>
          </a:p>
        </p:txBody>
      </p:sp>
      <p:sp>
        <p:nvSpPr>
          <p:cNvPr id="6" name="AutoShape 6" descr="QR preview">
            <a:extLst>
              <a:ext uri="{FF2B5EF4-FFF2-40B4-BE49-F238E27FC236}">
                <a16:creationId xmlns:a16="http://schemas.microsoft.com/office/drawing/2014/main" id="{1E1CCEBC-C6D6-1FFD-2D1A-72E030FFBBF9}"/>
              </a:ext>
            </a:extLst>
          </p:cNvPr>
          <p:cNvSpPr>
            <a:spLocks noChangeAspect="1" noChangeArrowheads="1"/>
          </p:cNvSpPr>
          <p:nvPr/>
        </p:nvSpPr>
        <p:spPr bwMode="auto">
          <a:xfrm>
            <a:off x="3627438" y="5192713"/>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TextBox 2">
            <a:extLst>
              <a:ext uri="{FF2B5EF4-FFF2-40B4-BE49-F238E27FC236}">
                <a16:creationId xmlns:a16="http://schemas.microsoft.com/office/drawing/2014/main" id="{21324987-B105-BEDD-1FBA-DF3E4CBFD564}"/>
              </a:ext>
            </a:extLst>
          </p:cNvPr>
          <p:cNvSpPr txBox="1"/>
          <p:nvPr/>
        </p:nvSpPr>
        <p:spPr>
          <a:xfrm>
            <a:off x="634718" y="1079238"/>
            <a:ext cx="3776868" cy="2769989"/>
          </a:xfrm>
          <a:prstGeom prst="rect">
            <a:avLst/>
          </a:prstGeom>
          <a:noFill/>
        </p:spPr>
        <p:txBody>
          <a:bodyPr wrap="square">
            <a:spAutoFit/>
          </a:bodyPr>
          <a:lstStyle/>
          <a:p>
            <a:pPr algn="l"/>
            <a:endParaRPr lang="en-GB" sz="1200" b="0" i="0" u="none" strike="noStrike" baseline="0" dirty="0">
              <a:solidFill>
                <a:srgbClr val="000000"/>
              </a:solidFill>
              <a:latin typeface="Arial" panose="020B0604020202020204" pitchFamily="34" charset="0"/>
            </a:endParaRPr>
          </a:p>
          <a:p>
            <a:r>
              <a:rPr lang="en-GB" sz="5400" b="1" dirty="0">
                <a:solidFill>
                  <a:srgbClr val="E8ECED"/>
                </a:solidFill>
                <a:latin typeface="Arial" panose="020B0604020202020204" pitchFamily="34" charset="0"/>
              </a:rPr>
              <a:t>Meningitis Outbreak in the UK</a:t>
            </a:r>
            <a:endParaRPr lang="en-GB" sz="5400" dirty="0"/>
          </a:p>
        </p:txBody>
      </p:sp>
      <p:pic>
        <p:nvPicPr>
          <p:cNvPr id="18" name="Picture 17">
            <a:extLst>
              <a:ext uri="{FF2B5EF4-FFF2-40B4-BE49-F238E27FC236}">
                <a16:creationId xmlns:a16="http://schemas.microsoft.com/office/drawing/2014/main" id="{77709251-0D72-8D52-3C62-9FF0B4B6AD95}"/>
              </a:ext>
            </a:extLst>
          </p:cNvPr>
          <p:cNvPicPr>
            <a:picLocks noChangeAspect="1"/>
          </p:cNvPicPr>
          <p:nvPr/>
        </p:nvPicPr>
        <p:blipFill>
          <a:blip r:embed="rId6"/>
          <a:stretch>
            <a:fillRect/>
          </a:stretch>
        </p:blipFill>
        <p:spPr>
          <a:xfrm>
            <a:off x="4433993" y="1538835"/>
            <a:ext cx="2490964" cy="2181091"/>
          </a:xfrm>
          <a:prstGeom prst="rect">
            <a:avLst/>
          </a:prstGeom>
        </p:spPr>
      </p:pic>
      <p:sp>
        <p:nvSpPr>
          <p:cNvPr id="22" name="TextBox 21">
            <a:extLst>
              <a:ext uri="{FF2B5EF4-FFF2-40B4-BE49-F238E27FC236}">
                <a16:creationId xmlns:a16="http://schemas.microsoft.com/office/drawing/2014/main" id="{2547B123-F212-9806-B12A-C535E184299B}"/>
              </a:ext>
            </a:extLst>
          </p:cNvPr>
          <p:cNvSpPr txBox="1"/>
          <p:nvPr/>
        </p:nvSpPr>
        <p:spPr>
          <a:xfrm>
            <a:off x="263239" y="4288804"/>
            <a:ext cx="6728649" cy="4401205"/>
          </a:xfrm>
          <a:prstGeom prst="rect">
            <a:avLst/>
          </a:prstGeom>
          <a:noFill/>
        </p:spPr>
        <p:txBody>
          <a:bodyPr wrap="square">
            <a:spAutoFit/>
          </a:bodyPr>
          <a:lstStyle/>
          <a:p>
            <a:pPr lvl="0" defTabSz="740184" fontAlgn="t">
              <a:defRPr/>
            </a:pPr>
            <a:r>
              <a:rPr kumimoji="0" lang="en-GB" sz="2000" b="0" i="0" u="none" strike="noStrike" kern="120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There </a:t>
            </a:r>
            <a:r>
              <a:rPr lang="en-GB" sz="2000" dirty="0">
                <a:solidFill>
                  <a:srgbClr val="231F20"/>
                </a:solidFill>
                <a:latin typeface="Arial" panose="020B0604020202020204" pitchFamily="34" charset="0"/>
                <a:cs typeface="Arial" panose="020B0604020202020204" pitchFamily="34" charset="0"/>
              </a:rPr>
              <a:t>is a </a:t>
            </a:r>
            <a:r>
              <a:rPr lang="en-GB" sz="2000" b="1" dirty="0">
                <a:solidFill>
                  <a:srgbClr val="231F20"/>
                </a:solidFill>
                <a:latin typeface="Arial" panose="020B0604020202020204" pitchFamily="34" charset="0"/>
                <a:cs typeface="Arial" panose="020B0604020202020204" pitchFamily="34" charset="0"/>
              </a:rPr>
              <a:t>current </a:t>
            </a:r>
            <a:r>
              <a:rPr kumimoji="0" lang="en-GB" sz="2000" b="1" i="0" u="none" strike="noStrike" kern="120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outbreak </a:t>
            </a:r>
            <a:r>
              <a:rPr kumimoji="0" lang="en-GB" sz="2000" b="0" i="0" u="none" strike="noStrike" kern="120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of meningitis in the South of England, mainly affecting young people in sixth forms and universities. Sadly, two preventable deaths have already been reported, and 11 other young people are currently serious</a:t>
            </a:r>
            <a:r>
              <a:rPr lang="en-GB" sz="2000" dirty="0" err="1">
                <a:solidFill>
                  <a:srgbClr val="231F20"/>
                </a:solidFill>
                <a:latin typeface="Arial" panose="020B0604020202020204" pitchFamily="34" charset="0"/>
                <a:cs typeface="Arial" panose="020B0604020202020204" pitchFamily="34" charset="0"/>
              </a:rPr>
              <a:t>ly</a:t>
            </a:r>
            <a:r>
              <a:rPr lang="en-GB" sz="2000" dirty="0">
                <a:solidFill>
                  <a:srgbClr val="231F20"/>
                </a:solidFill>
                <a:latin typeface="Arial" panose="020B0604020202020204" pitchFamily="34" charset="0"/>
                <a:cs typeface="Arial" panose="020B0604020202020204" pitchFamily="34" charset="0"/>
              </a:rPr>
              <a:t> ill in hospital.</a:t>
            </a:r>
            <a:endParaRPr kumimoji="0" lang="en-GB" sz="2000" b="0" i="0" u="none" strike="noStrike" kern="1200" cap="none" spc="0" normalizeH="0" baseline="0" noProof="0" dirty="0">
              <a:ln>
                <a:noFill/>
              </a:ln>
              <a:solidFill>
                <a:srgbClr val="231F20"/>
              </a:solidFill>
              <a:effectLst/>
              <a:uLnTx/>
              <a:uFillTx/>
              <a:latin typeface="Arial" panose="020B0604020202020204" pitchFamily="34" charset="0"/>
              <a:cs typeface="Arial" panose="020B0604020202020204" pitchFamily="34" charset="0"/>
            </a:endParaRPr>
          </a:p>
          <a:p>
            <a:pPr marL="0" marR="0" lvl="0" indent="0" algn="l" defTabSz="740184" rtl="0" eaLnBrk="1" fontAlgn="t" latinLnBrk="0" hangingPunct="1">
              <a:spcBef>
                <a:spcPts val="0"/>
              </a:spcBef>
              <a:spcAft>
                <a:spcPts val="0"/>
              </a:spcAft>
              <a:buClrTx/>
              <a:buSzTx/>
              <a:buFontTx/>
              <a:buNone/>
              <a:tabLst/>
              <a:defRPr/>
            </a:pPr>
            <a:endParaRPr kumimoji="0" lang="en-GB" sz="2000" b="0" i="0" u="none" strike="noStrike" kern="1200" cap="none" spc="0" normalizeH="0" baseline="0" noProof="0" dirty="0">
              <a:ln>
                <a:noFill/>
              </a:ln>
              <a:solidFill>
                <a:srgbClr val="231F20"/>
              </a:solidFill>
              <a:effectLst/>
              <a:uLnTx/>
              <a:uFillTx/>
              <a:latin typeface="Arial" panose="020B0604020202020204" pitchFamily="34" charset="0"/>
              <a:cs typeface="Arial" panose="020B0604020202020204" pitchFamily="34" charset="0"/>
            </a:endParaRPr>
          </a:p>
          <a:p>
            <a:pPr marL="0" marR="0" lvl="0" indent="0" algn="l" defTabSz="740184" rtl="0" eaLnBrk="1" fontAlgn="t" latinLnBrk="0" hangingPunct="1">
              <a:spcBef>
                <a:spcPts val="0"/>
              </a:spcBef>
              <a:spcAft>
                <a:spcPts val="0"/>
              </a:spcAft>
              <a:buClrTx/>
              <a:buSzTx/>
              <a:buFontTx/>
              <a:buNone/>
              <a:tabLst/>
              <a:defRPr/>
            </a:pPr>
            <a:r>
              <a:rPr kumimoji="0" lang="en-GB" sz="2000" b="0" i="0" u="none" strike="noStrike" kern="120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Meningitis can come on </a:t>
            </a:r>
            <a:r>
              <a:rPr kumimoji="0" lang="en-GB" sz="2000" b="1" i="1" u="none" strike="noStrike" kern="120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very</a:t>
            </a:r>
            <a:r>
              <a:rPr kumimoji="0" lang="en-GB" sz="2000" b="0" i="0" u="none" strike="noStrike" kern="120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suddenly and get worse quickly. The symptoms aren’t the same for everyone, and not all symptoms appear at once.</a:t>
            </a:r>
            <a:endParaRPr lang="en-GB" sz="2000" dirty="0">
              <a:solidFill>
                <a:srgbClr val="231F20"/>
              </a:solidFill>
              <a:latin typeface="Arial" panose="020B0604020202020204" pitchFamily="34" charset="0"/>
              <a:cs typeface="Arial" panose="020B0604020202020204" pitchFamily="34" charset="0"/>
            </a:endParaRPr>
          </a:p>
          <a:p>
            <a:pPr marL="0" marR="0" lvl="0" indent="0" algn="l" defTabSz="740184" rtl="0" eaLnBrk="1" fontAlgn="t" latinLnBrk="0" hangingPunct="1">
              <a:spcBef>
                <a:spcPts val="0"/>
              </a:spcBef>
              <a:spcAft>
                <a:spcPts val="0"/>
              </a:spcAft>
              <a:buClrTx/>
              <a:buSzTx/>
              <a:buFontTx/>
              <a:buNone/>
              <a:tabLst/>
              <a:defRPr/>
            </a:pPr>
            <a:endParaRPr kumimoji="0" lang="en-GB" sz="2000" b="0" i="0" u="none" strike="noStrike" kern="1200" cap="none" spc="0" normalizeH="0" baseline="0" noProof="0" dirty="0">
              <a:ln>
                <a:noFill/>
              </a:ln>
              <a:solidFill>
                <a:srgbClr val="231F20"/>
              </a:solidFill>
              <a:effectLst/>
              <a:uLnTx/>
              <a:uFillTx/>
              <a:latin typeface="Arial" panose="020B0604020202020204" pitchFamily="34" charset="0"/>
              <a:cs typeface="Arial" panose="020B0604020202020204" pitchFamily="34" charset="0"/>
            </a:endParaRPr>
          </a:p>
          <a:p>
            <a:pPr marL="0" marR="0" lvl="0" indent="0" algn="l" defTabSz="740184" rtl="0" eaLnBrk="1" fontAlgn="t" latinLnBrk="0" hangingPunct="1">
              <a:spcBef>
                <a:spcPts val="0"/>
              </a:spcBef>
              <a:spcAft>
                <a:spcPts val="0"/>
              </a:spcAft>
              <a:buClrTx/>
              <a:buSzTx/>
              <a:buFontTx/>
              <a:buNone/>
              <a:tabLst/>
              <a:defRPr/>
            </a:pPr>
            <a:r>
              <a:rPr kumimoji="0" lang="en-GB" sz="2000" b="0" i="0" u="none" strike="noStrike" kern="120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The best way to </a:t>
            </a:r>
            <a:r>
              <a:rPr kumimoji="0" lang="en-GB" sz="2000" b="1" i="0" u="none" strike="noStrike" kern="120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protect yourself </a:t>
            </a:r>
            <a:r>
              <a:rPr kumimoji="0" lang="en-GB" sz="2000" b="0" i="0" u="none" strike="noStrike" kern="120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is to make sure you’ve had the </a:t>
            </a:r>
            <a:r>
              <a:rPr kumimoji="0" lang="en-GB" sz="2000" b="1" i="0" u="none" strike="noStrike" kern="120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meningitis vaccine</a:t>
            </a:r>
            <a:r>
              <a:rPr kumimoji="0" lang="en-GB" sz="2000" b="0" i="0" u="none" strike="noStrike" kern="120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If you’re not sure whether you’ve been vaccinated, please contact us — we can check for you and help you stay protected.</a:t>
            </a:r>
          </a:p>
        </p:txBody>
      </p:sp>
      <p:pic>
        <p:nvPicPr>
          <p:cNvPr id="27" name="Picture 26">
            <a:extLst>
              <a:ext uri="{FF2B5EF4-FFF2-40B4-BE49-F238E27FC236}">
                <a16:creationId xmlns:a16="http://schemas.microsoft.com/office/drawing/2014/main" id="{C7AE7789-EF10-2BA9-B01A-255616AD0111}"/>
              </a:ext>
            </a:extLst>
          </p:cNvPr>
          <p:cNvPicPr>
            <a:picLocks noChangeAspect="1"/>
          </p:cNvPicPr>
          <p:nvPr/>
        </p:nvPicPr>
        <p:blipFill>
          <a:blip r:embed="rId7"/>
          <a:stretch>
            <a:fillRect/>
          </a:stretch>
        </p:blipFill>
        <p:spPr>
          <a:xfrm>
            <a:off x="6010466" y="8799559"/>
            <a:ext cx="1138786" cy="1148953"/>
          </a:xfrm>
          <a:prstGeom prst="rect">
            <a:avLst/>
          </a:prstGeom>
        </p:spPr>
      </p:pic>
      <p:sp>
        <p:nvSpPr>
          <p:cNvPr id="34" name="TextBox 33">
            <a:extLst>
              <a:ext uri="{FF2B5EF4-FFF2-40B4-BE49-F238E27FC236}">
                <a16:creationId xmlns:a16="http://schemas.microsoft.com/office/drawing/2014/main" id="{A5F5750C-1A33-CD98-9710-7E668A3EACE6}"/>
              </a:ext>
            </a:extLst>
          </p:cNvPr>
          <p:cNvSpPr txBox="1"/>
          <p:nvPr/>
        </p:nvSpPr>
        <p:spPr>
          <a:xfrm>
            <a:off x="278329" y="8625383"/>
            <a:ext cx="5178914" cy="695575"/>
          </a:xfrm>
          <a:prstGeom prst="rect">
            <a:avLst/>
          </a:prstGeom>
          <a:noFill/>
        </p:spPr>
        <p:txBody>
          <a:bodyPr wrap="square" rtlCol="0">
            <a:spAutoFit/>
          </a:bodyPr>
          <a:lstStyle/>
          <a:p>
            <a:r>
              <a:rPr lang="en-GB" b="1" dirty="0"/>
              <a:t>Please scan the QR code for further information on the vaccines. </a:t>
            </a:r>
          </a:p>
        </p:txBody>
      </p:sp>
    </p:spTree>
    <p:extLst>
      <p:ext uri="{BB962C8B-B14F-4D97-AF65-F5344CB8AC3E}">
        <p14:creationId xmlns:p14="http://schemas.microsoft.com/office/powerpoint/2010/main" val="2548802023"/>
      </p:ext>
    </p:extLst>
  </p:cSld>
  <p:clrMapOvr>
    <a:masterClrMapping/>
  </p:clrMapOvr>
</p:sld>
</file>

<file path=ppt/theme/theme1.xml><?xml version="1.0" encoding="utf-8"?>
<a:theme xmlns:a="http://schemas.openxmlformats.org/drawingml/2006/main" name="Public information sheet">
  <a:themeElements>
    <a:clrScheme name="NHS colours">
      <a:dk1>
        <a:srgbClr val="231F20"/>
      </a:dk1>
      <a:lt1>
        <a:srgbClr val="FFFFFF"/>
      </a:lt1>
      <a:dk2>
        <a:srgbClr val="005EB8"/>
      </a:dk2>
      <a:lt2>
        <a:srgbClr val="E8EDEE"/>
      </a:lt2>
      <a:accent1>
        <a:srgbClr val="425563"/>
      </a:accent1>
      <a:accent2>
        <a:srgbClr val="003087"/>
      </a:accent2>
      <a:accent3>
        <a:srgbClr val="41B6E6"/>
      </a:accent3>
      <a:accent4>
        <a:srgbClr val="FFB81C"/>
      </a:accent4>
      <a:accent5>
        <a:srgbClr val="006747"/>
      </a:accent5>
      <a:accent6>
        <a:srgbClr val="8A1538"/>
      </a:accent6>
      <a:hlink>
        <a:srgbClr val="003087"/>
      </a:hlink>
      <a:folHlink>
        <a:srgbClr val="0072CE"/>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ublic information sheet" id="{E78A6AC3-8470-4291-9BC2-9188A70AD0E5}" vid="{ADB0F915-7172-4729-8F94-5E8EA0C1890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9a1fecb3-437a-40de-9127-ec2b2420b30f">
      <Terms xmlns="http://schemas.microsoft.com/office/infopath/2007/PartnerControls"/>
    </lcf76f155ced4ddcb4097134ff3c332f>
    <TaxCatchAll xmlns="27151808-5cb8-4533-b4c4-b1f9907dd428" xsi:nil="true"/>
    <SharedWithUsers xmlns="27151808-5cb8-4533-b4c4-b1f9907dd428">
      <UserInfo>
        <DisplayName/>
        <AccountId xsi:nil="true"/>
        <AccountType/>
      </UserInfo>
    </SharedWithUsers>
    <MediaLengthInSeconds xmlns="9a1fecb3-437a-40de-9127-ec2b2420b30f" xsi:nil="true"/>
    <Link xmlns="9a1fecb3-437a-40de-9127-ec2b2420b30f">
      <Url xsi:nil="true"/>
      <Description xsi:nil="true"/>
    </Link>
    <_dlc_DocId xmlns="27151808-5cb8-4533-b4c4-b1f9907dd428">FE44H4CCZ7A7-1340265002-4694616</_dlc_DocId>
    <_dlc_DocIdUrl xmlns="27151808-5cb8-4533-b4c4-b1f9907dd428">
      <Url>https://maidenerlegh.sharepoint.com/sites/MERSharedArea/_layouts/15/DocIdRedir.aspx?ID=FE44H4CCZ7A7-1340265002-4694616</Url>
      <Description>FE44H4CCZ7A7-1340265002-4694616</Description>
    </_dlc_DocIdUrl>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D64DC238276CC4BBEF69DE441C12D54" ma:contentTypeVersion="17" ma:contentTypeDescription="Create a new document." ma:contentTypeScope="" ma:versionID="09ab303909301520d7a60f768a7172ae">
  <xsd:schema xmlns:xsd="http://www.w3.org/2001/XMLSchema" xmlns:xs="http://www.w3.org/2001/XMLSchema" xmlns:p="http://schemas.microsoft.com/office/2006/metadata/properties" xmlns:ns2="27151808-5cb8-4533-b4c4-b1f9907dd428" xmlns:ns3="9a1fecb3-437a-40de-9127-ec2b2420b30f" targetNamespace="http://schemas.microsoft.com/office/2006/metadata/properties" ma:root="true" ma:fieldsID="d70668640b16dd30e44e84003b95c282" ns2:_="" ns3:_="">
    <xsd:import namespace="27151808-5cb8-4533-b4c4-b1f9907dd428"/>
    <xsd:import namespace="9a1fecb3-437a-40de-9127-ec2b2420b30f"/>
    <xsd:element name="properties">
      <xsd:complexType>
        <xsd:sequence>
          <xsd:element name="documentManagement">
            <xsd:complexType>
              <xsd:all>
                <xsd:element ref="ns2:_dlc_DocId" minOccurs="0"/>
                <xsd:element ref="ns2:_dlc_DocIdUrl" minOccurs="0"/>
                <xsd:element ref="ns2:_dlc_DocIdPersistId" minOccurs="0"/>
                <xsd:element ref="ns2:SharedWithUsers" minOccurs="0"/>
                <xsd:element ref="ns2:SharedWithDetails" minOccurs="0"/>
                <xsd:element ref="ns3:MediaServiceMetadata" minOccurs="0"/>
                <xsd:element ref="ns3:MediaServiceFastMetadata" minOccurs="0"/>
                <xsd:element ref="ns3:MediaServiceObjectDetectorVersion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LengthInSeconds" minOccurs="0"/>
                <xsd:element ref="ns3:MediaServiceDateTaken" minOccurs="0"/>
                <xsd:element ref="ns3:MediaServiceLocation" minOccurs="0"/>
                <xsd:element ref="ns3:MediaServiceSearchProperties" minOccurs="0"/>
                <xsd:element ref="ns3:Link"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7151808-5cb8-4533-b4c4-b1f9907dd42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18" nillable="true" ma:displayName="Taxonomy Catch All Column" ma:hidden="true" ma:list="{472f4bb2-c675-49c2-b942-9a009da11b09}" ma:internalName="TaxCatchAll" ma:showField="CatchAllData" ma:web="27151808-5cb8-4533-b4c4-b1f9907dd428">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9a1fecb3-437a-40de-9127-ec2b2420b30f" elementFormDefault="qualified">
    <xsd:import namespace="http://schemas.microsoft.com/office/2006/documentManagement/types"/>
    <xsd:import namespace="http://schemas.microsoft.com/office/infopath/2007/PartnerControls"/>
    <xsd:element name="MediaServiceMetadata" ma:index="13" nillable="true" ma:displayName="MediaServiceMetadata" ma:hidden="true" ma:internalName="MediaServiceMetadata" ma:readOnly="true">
      <xsd:simpleType>
        <xsd:restriction base="dms:Note"/>
      </xsd:simpleType>
    </xsd:element>
    <xsd:element name="MediaServiceFastMetadata" ma:index="14" nillable="true" ma:displayName="MediaServiceFastMetadata" ma:hidden="true" ma:internalName="MediaServiceFastMetadata" ma:readOnly="true">
      <xsd:simpleType>
        <xsd:restriction base="dms:Note"/>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37c1d713-f519-464f-a927-aa0d18182888"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MediaServiceDateTaken" ma:index="23" nillable="true" ma:displayName="MediaServiceDateTaken" ma:description="" ma:hidden="true" ma:indexed="true" ma:internalName="MediaServiceDateTaken" ma:readOnly="true">
      <xsd:simpleType>
        <xsd:restriction base="dms:Text"/>
      </xsd:simpleType>
    </xsd:element>
    <xsd:element name="MediaServiceLocation" ma:index="24" nillable="true" ma:displayName="Location" ma:description="" ma:indexed="true" ma:internalName="MediaServiceLocation"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Link" ma:index="26" nillable="true" ma:displayName="Link" ma:format="Hyperlink" ma:internalName="Link">
      <xsd:complexType>
        <xsd:complexContent>
          <xsd:extension base="dms:URL">
            <xsd:sequence>
              <xsd:element name="Url" type="dms:ValidUrl" minOccurs="0" nillable="true"/>
              <xsd:element name="Description" type="xsd:string" nillable="true"/>
            </xsd:sequence>
          </xsd:extension>
        </xsd:complexContent>
      </xsd:complexType>
    </xsd:element>
    <xsd:element name="MediaServiceBillingMetadata" ma:index="27"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BDAA921C-B893-4FBA-8B45-99E95719C5C0}">
  <ds:schemaRefs>
    <ds:schemaRef ds:uri="http://schemas.microsoft.com/sharepoint/v3/contenttype/forms"/>
  </ds:schemaRefs>
</ds:datastoreItem>
</file>

<file path=customXml/itemProps2.xml><?xml version="1.0" encoding="utf-8"?>
<ds:datastoreItem xmlns:ds="http://schemas.openxmlformats.org/officeDocument/2006/customXml" ds:itemID="{648BF6B6-0299-4C34-AE13-60C82D51B1A5}">
  <ds:schemaRefs>
    <ds:schemaRef ds:uri="http://schemas.microsoft.com/office/2006/metadata/properties"/>
    <ds:schemaRef ds:uri="http://schemas.microsoft.com/office/infopath/2007/PartnerControls"/>
    <ds:schemaRef ds:uri="273fcbb0-5ce4-4fa4-9261-8588994c73ad"/>
    <ds:schemaRef ds:uri="663efad9-fd10-41f0-a65c-61f56871e16c"/>
    <ds:schemaRef ds:uri="b994558f-f605-473a-9756-9fe7c0794e26"/>
  </ds:schemaRefs>
</ds:datastoreItem>
</file>

<file path=customXml/itemProps3.xml><?xml version="1.0" encoding="utf-8"?>
<ds:datastoreItem xmlns:ds="http://schemas.openxmlformats.org/officeDocument/2006/customXml" ds:itemID="{8C1DD44B-9663-45E2-9BA2-30C4FC5F35F9}"/>
</file>

<file path=customXml/itemProps4.xml><?xml version="1.0" encoding="utf-8"?>
<ds:datastoreItem xmlns:ds="http://schemas.openxmlformats.org/officeDocument/2006/customXml" ds:itemID="{E7A65F9C-1DAC-4DB0-B4DF-9081EBAF5F34}"/>
</file>

<file path=docProps/app.xml><?xml version="1.0" encoding="utf-8"?>
<Properties xmlns="http://schemas.openxmlformats.org/officeDocument/2006/extended-properties" xmlns:vt="http://schemas.openxmlformats.org/officeDocument/2006/docPropsVTypes">
  <Template>Public information sheet</Template>
  <TotalTime>3055</TotalTime>
  <Words>152</Words>
  <Application>Microsoft Office PowerPoint</Application>
  <PresentationFormat>Custom</PresentationFormat>
  <Paragraphs>12</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Public information sheet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Tara Ladd</dc:creator>
  <cp:lastModifiedBy>M Wilhelmsson</cp:lastModifiedBy>
  <cp:revision>16</cp:revision>
  <dcterms:created xsi:type="dcterms:W3CDTF">2020-06-23T10:15:20Z</dcterms:created>
  <dcterms:modified xsi:type="dcterms:W3CDTF">2026-03-17T12:24:26Z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0x010100DD64DC238276CC4BBEF69DE441C12D54</vt:lpwstr>
  </property>
  <property fmtid="{D5CDD505-2E9C-101B-9397-08002B2CF9AE}" pid="3" name="Order">
    <vt:r8>100</vt:r8>
  </property>
  <property fmtid="{D5CDD505-2E9C-101B-9397-08002B2CF9AE}" pid="4" name="xd_Signature">
    <vt:bool>false</vt:bool>
  </property>
  <property fmtid="{D5CDD505-2E9C-101B-9397-08002B2CF9AE}" pid="5" name="xd_ProgID">
    <vt:lpwstr/>
  </property>
  <property fmtid="{D5CDD505-2E9C-101B-9397-08002B2CF9AE}" pid="6" name="ComplianceAssetId">
    <vt:lpwstr/>
  </property>
  <property fmtid="{D5CDD505-2E9C-101B-9397-08002B2CF9AE}" pid="7" name="TemplateUrl">
    <vt:lpwstr/>
  </property>
  <property fmtid="{D5CDD505-2E9C-101B-9397-08002B2CF9AE}" pid="8" name="_ExtendedDescription">
    <vt:lpwstr/>
  </property>
  <property fmtid="{D5CDD505-2E9C-101B-9397-08002B2CF9AE}" pid="9" name="TriggerFlowInfo">
    <vt:lpwstr/>
  </property>
  <property fmtid="{D5CDD505-2E9C-101B-9397-08002B2CF9AE}" pid="10" name="MediaServiceImageTags">
    <vt:lpwstr/>
  </property>
  <property fmtid="{D5CDD505-2E9C-101B-9397-08002B2CF9AE}" pid="11" name="_dlc_DocIdItemGuid">
    <vt:lpwstr>51969043-2b22-4d80-8424-7a2d5f9fa81d</vt:lpwstr>
  </property>
</Properties>
</file>